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8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7BE08E-FDC7-4AF0-8500-AEDA476C13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84202B-F6CF-4C00-ADEE-47F1CE88DE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F50CD2-B219-4539-A894-44C8213CED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032CA-4830-4804-BBE2-AF4311C2FCF7}" type="datetimeFigureOut">
              <a:rPr lang="en-US" smtClean="0"/>
              <a:t>8/28/2018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D86A12-B700-4533-B305-52265C20A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D9EAE6-A1E3-4D7E-A635-40B491CE7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2044C-6FCB-4F40-8ABD-289550EDD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256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8001B-213A-4934-9A0B-51FC98EDD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3E80E8-D455-48B8-8668-74B0E458D2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5C4BF8-86AB-4CA2-B8A4-627FDE820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032CA-4830-4804-BBE2-AF4311C2FCF7}" type="datetimeFigureOut">
              <a:rPr lang="en-US" smtClean="0"/>
              <a:t>8/28/2018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2622F4-B554-4CAB-9EDA-91102077E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85472E-C822-4BFA-8E47-B4DDE9CFF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2044C-6FCB-4F40-8ABD-289550EDD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818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AD8B28A-4C33-4476-8FA6-87588E53FD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B88F1D-C830-4A35-99AE-1EC1865728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AAEC6A-9396-4CE0-9984-D214F35B7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032CA-4830-4804-BBE2-AF4311C2FCF7}" type="datetimeFigureOut">
              <a:rPr lang="en-US" smtClean="0"/>
              <a:t>8/28/2018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F52FF1-F450-4D16-BE46-3A96AFE15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A6F7C0-D7DE-4672-A578-D02C95C12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2044C-6FCB-4F40-8ABD-289550EDD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310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1EB53-69CD-4F5A-BC96-379F34D38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81C5AE-4948-42CF-8BA0-D72D45C204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3D2223-BAC3-4C85-894F-89F7E93C9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032CA-4830-4804-BBE2-AF4311C2FCF7}" type="datetimeFigureOut">
              <a:rPr lang="en-US" smtClean="0"/>
              <a:t>8/28/2018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B2728E-7BB5-406F-926D-14484C76C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5229AA-D4A4-4925-99AE-52F90AA66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2044C-6FCB-4F40-8ABD-289550EDD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618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811B9-8CC4-4DE8-A3AA-80D4477ED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B0B436-22D8-4BA4-800E-4CB4AEE29C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F6A5E0-C190-46FB-91AB-06249CA86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032CA-4830-4804-BBE2-AF4311C2FCF7}" type="datetimeFigureOut">
              <a:rPr lang="en-US" smtClean="0"/>
              <a:t>8/28/2018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FD2893-37EE-4D95-AD7D-181B48CD5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BEE37-C1DF-472C-9A02-07103170B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2044C-6FCB-4F40-8ABD-289550EDD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203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E43BD-9C02-4370-94B3-9608C5FBF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28B43C-2266-41F3-B90B-33818E6E67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6A71E6-5D35-4A22-842F-014E4DD7EC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244D2B-C1CC-418E-8984-FEF0C5F20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032CA-4830-4804-BBE2-AF4311C2FCF7}" type="datetimeFigureOut">
              <a:rPr lang="en-US" smtClean="0"/>
              <a:t>8/28/2018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0716BD-6094-40F3-9992-B91CD88E9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367E02-BA14-498F-A218-C05DA77D9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2044C-6FCB-4F40-8ABD-289550EDD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353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28A06-76CB-4553-8FA8-37FFEA949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A7F43-1A6D-43E2-A3B2-527CFBAB22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08DF5E-AF81-4CA8-AC9A-CAA9908098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EF0674-6BC0-478A-81CB-67A7EFB6A8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CF65EE7-79B6-4618-A936-A2EBE29AD5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33CA7F0-EEAE-4ED7-BA6C-626576813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032CA-4830-4804-BBE2-AF4311C2FCF7}" type="datetimeFigureOut">
              <a:rPr lang="en-US" smtClean="0"/>
              <a:t>8/28/2018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8C5D6C4-306B-4CA3-8687-9FD9DF96B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46B881-E720-403F-BE5F-644E550DF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2044C-6FCB-4F40-8ABD-289550EDD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148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86A40-8671-48A7-BFF6-4C8DACB61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70F5EC-E42D-44D3-A23E-1CA52E793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032CA-4830-4804-BBE2-AF4311C2FCF7}" type="datetimeFigureOut">
              <a:rPr lang="en-US" smtClean="0"/>
              <a:t>8/28/2018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D35BA7-018F-4EDD-A60F-9AFA701EF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79C14E-4B10-495D-BF94-79099D76B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2044C-6FCB-4F40-8ABD-289550EDD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174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90F031-D3C5-4402-AF48-F14A947E2D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032CA-4830-4804-BBE2-AF4311C2FCF7}" type="datetimeFigureOut">
              <a:rPr lang="en-US" smtClean="0"/>
              <a:t>8/28/2018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C27B0B-66D9-481A-8B62-EF1590C64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25A8AB-2D5E-4E41-93C7-08102F02B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2044C-6FCB-4F40-8ABD-289550EDD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92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D80BA-8938-43FF-8AEA-CCAA75AE7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C2F47-D57A-4FC6-973F-A4F6AE8D23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6FCE37-D9EA-44B6-A844-ABC4EF473E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E74FC5-B1DA-4B8F-8E06-007F03EF1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032CA-4830-4804-BBE2-AF4311C2FCF7}" type="datetimeFigureOut">
              <a:rPr lang="en-US" smtClean="0"/>
              <a:t>8/28/2018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5DE912-52E1-43B7-B860-B7B1966F5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8946DE-A634-4AAC-BACE-CA586DAFC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2044C-6FCB-4F40-8ABD-289550EDD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597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51754-6F4F-4292-B9C1-91ED10E8B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C21319-FCC5-452D-A33F-23A26B89DA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E4ABF9-F88C-4FAD-B829-71C916176D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8D263D-B79D-4803-9FE8-2EA8B12F4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032CA-4830-4804-BBE2-AF4311C2FCF7}" type="datetimeFigureOut">
              <a:rPr lang="en-US" smtClean="0"/>
              <a:t>8/28/2018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B9A852-74DC-422A-B7E3-D1615E515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434627-FEBB-47A9-A867-B6130B816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2044C-6FCB-4F40-8ABD-289550EDD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970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0EEB72C-4924-45AA-B0E5-D42DC93BB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D6D416-C6E7-4C02-A647-079C0480C8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B9C4CB-C532-4763-ADD0-3FD326F8AF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032CA-4830-4804-BBE2-AF4311C2FCF7}" type="datetimeFigureOut">
              <a:rPr lang="en-US" smtClean="0"/>
              <a:t>8/28/2018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EE40C-1EE7-45C5-9D62-669ECA63ED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5CA268-7A67-4CCC-A6A3-529A64AF2F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2044C-6FCB-4F40-8ABD-289550EDD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070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rb.ca.gov/msprog/ict/meeting/mt170626/170626_wg_pres.pdf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4554B3E6-353B-403A-A182-6FB9C123D712}"/>
              </a:ext>
            </a:extLst>
          </p:cNvPr>
          <p:cNvSpPr/>
          <p:nvPr/>
        </p:nvSpPr>
        <p:spPr>
          <a:xfrm>
            <a:off x="1877964" y="162256"/>
            <a:ext cx="10021936" cy="63327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08FFF71-4C1B-4FED-8F3F-B7EAEF51D7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964" y="162256"/>
            <a:ext cx="8436071" cy="6332769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14CBC4A2-ACC7-46BB-8363-0BC6796D3F53}"/>
              </a:ext>
            </a:extLst>
          </p:cNvPr>
          <p:cNvSpPr/>
          <p:nvPr/>
        </p:nvSpPr>
        <p:spPr>
          <a:xfrm>
            <a:off x="1877964" y="6483579"/>
            <a:ext cx="1083034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From slide 40 here: </a:t>
            </a:r>
            <a:r>
              <a:rPr lang="en-US" sz="1400" dirty="0">
                <a:hlinkClick r:id="rId3"/>
              </a:rPr>
              <a:t>https://arb.ca.gov/msprog/ict/meeting/mt170626/170626_wg_pres.pdf</a:t>
            </a:r>
            <a:r>
              <a:rPr lang="en-US" sz="14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742351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26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Jimmy O'Dea</dc:creator>
  <cp:lastModifiedBy>Emily Heffling</cp:lastModifiedBy>
  <cp:revision>1</cp:revision>
  <dcterms:created xsi:type="dcterms:W3CDTF">2018-08-27T20:50:56Z</dcterms:created>
  <dcterms:modified xsi:type="dcterms:W3CDTF">2018-08-28T22:23:25Z</dcterms:modified>
</cp:coreProperties>
</file>